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3" r:id="rId3"/>
    <p:sldId id="257" r:id="rId4"/>
    <p:sldId id="293" r:id="rId5"/>
    <p:sldId id="308" r:id="rId6"/>
    <p:sldId id="260" r:id="rId7"/>
    <p:sldId id="276" r:id="rId8"/>
    <p:sldId id="277" r:id="rId9"/>
    <p:sldId id="278" r:id="rId10"/>
    <p:sldId id="304" r:id="rId11"/>
    <p:sldId id="305" r:id="rId12"/>
    <p:sldId id="306" r:id="rId13"/>
    <p:sldId id="307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4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56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A612C1-1011-4C7A-B2E9-373CEA98F72A}" type="doc">
      <dgm:prSet loTypeId="urn:microsoft.com/office/officeart/2005/8/layout/orgChart1" loCatId="hierarchy" qsTypeId="urn:microsoft.com/office/officeart/2005/8/quickstyle/simple5" qsCatId="simple" csTypeId="urn:microsoft.com/office/officeart/2005/8/colors/accent6_4" csCatId="accent6" phldr="1"/>
      <dgm:spPr/>
      <dgm:t>
        <a:bodyPr/>
        <a:lstStyle/>
        <a:p>
          <a:endParaRPr lang="en-IN"/>
        </a:p>
      </dgm:t>
    </dgm:pt>
    <dgm:pt modelId="{33A8D8E3-D311-497B-A6C2-5139D4AB9027}">
      <dgm:prSet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IN" b="1" dirty="0" smtClean="0"/>
            <a:t>You can send More Messages, Faster</a:t>
          </a:r>
          <a:endParaRPr lang="en-IN" b="1" dirty="0" smtClean="0"/>
        </a:p>
        <a:p>
          <a:pPr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b="1" dirty="0" smtClean="0"/>
            <a:t> </a:t>
          </a:r>
          <a:endParaRPr lang="en-IN" b="1" dirty="0"/>
        </a:p>
      </dgm:t>
    </dgm:pt>
    <dgm:pt modelId="{F23E3F31-5660-40CC-9B2E-746DD0318820}" type="parTrans" cxnId="{FD2F5DA1-1A86-4610-9A40-4545831B57CA}">
      <dgm:prSet/>
      <dgm:spPr/>
      <dgm:t>
        <a:bodyPr/>
        <a:lstStyle/>
        <a:p>
          <a:endParaRPr lang="en-IN"/>
        </a:p>
      </dgm:t>
    </dgm:pt>
    <dgm:pt modelId="{6AF437C5-5B73-4148-8636-A93789BD3B8B}" type="sibTrans" cxnId="{FD2F5DA1-1A86-4610-9A40-4545831B57CA}">
      <dgm:prSet/>
      <dgm:spPr/>
      <dgm:t>
        <a:bodyPr/>
        <a:lstStyle/>
        <a:p>
          <a:endParaRPr lang="en-IN"/>
        </a:p>
      </dgm:t>
    </dgm:pt>
    <dgm:pt modelId="{7927822A-E745-4E6C-963C-FD6E80B13685}">
      <dgm:prSet/>
      <dgm:spPr/>
      <dgm:t>
        <a:bodyPr/>
        <a:lstStyle/>
        <a:p>
          <a:pPr rtl="0"/>
          <a:r>
            <a:rPr lang="en-IN" b="1" dirty="0" smtClean="0"/>
            <a:t>You can ensure your messages get delivered</a:t>
          </a:r>
          <a:endParaRPr lang="en-IN" dirty="0"/>
        </a:p>
      </dgm:t>
    </dgm:pt>
    <dgm:pt modelId="{29E04DC2-7178-4D26-BC07-382DD53393F9}" type="parTrans" cxnId="{BBAEDBCF-7B03-42D1-84B1-6EE4A236917B}">
      <dgm:prSet/>
      <dgm:spPr/>
      <dgm:t>
        <a:bodyPr/>
        <a:lstStyle/>
        <a:p>
          <a:endParaRPr lang="en-IN"/>
        </a:p>
      </dgm:t>
    </dgm:pt>
    <dgm:pt modelId="{C716CD4C-AA5F-40C3-AE5E-A56A9789DD8E}" type="sibTrans" cxnId="{BBAEDBCF-7B03-42D1-84B1-6EE4A236917B}">
      <dgm:prSet/>
      <dgm:spPr/>
      <dgm:t>
        <a:bodyPr/>
        <a:lstStyle/>
        <a:p>
          <a:endParaRPr lang="en-IN"/>
        </a:p>
      </dgm:t>
    </dgm:pt>
    <dgm:pt modelId="{D989BDC4-86E2-440A-B51F-0C2579387EE4}">
      <dgm:prSet/>
      <dgm:spPr/>
      <dgm:t>
        <a:bodyPr/>
        <a:lstStyle/>
        <a:p>
          <a:pPr rtl="0"/>
          <a:r>
            <a:rPr lang="en-IN" b="1" dirty="0" smtClean="0"/>
            <a:t>You can do more with your emails</a:t>
          </a:r>
          <a:endParaRPr lang="en-IN" b="1" dirty="0"/>
        </a:p>
      </dgm:t>
    </dgm:pt>
    <dgm:pt modelId="{0055D0D8-D648-459D-B3CB-13ECE29D21A0}" type="parTrans" cxnId="{EE17515A-3DD0-4BA2-B8D1-F2201974D8C9}">
      <dgm:prSet/>
      <dgm:spPr/>
      <dgm:t>
        <a:bodyPr/>
        <a:lstStyle/>
        <a:p>
          <a:endParaRPr lang="en-IN"/>
        </a:p>
      </dgm:t>
    </dgm:pt>
    <dgm:pt modelId="{F35C8F7C-B4CB-4BC2-9FFE-49D0A9F72CAF}" type="sibTrans" cxnId="{EE17515A-3DD0-4BA2-B8D1-F2201974D8C9}">
      <dgm:prSet/>
      <dgm:spPr/>
      <dgm:t>
        <a:bodyPr/>
        <a:lstStyle/>
        <a:p>
          <a:endParaRPr lang="en-IN"/>
        </a:p>
      </dgm:t>
    </dgm:pt>
    <dgm:pt modelId="{84516C5B-5AE0-4BB8-9CD3-DAB0FB982EF4}" type="pres">
      <dgm:prSet presAssocID="{7CA612C1-1011-4C7A-B2E9-373CEA98F72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234C4C4-997F-45CD-B707-4556CA40C94B}" type="pres">
      <dgm:prSet presAssocID="{33A8D8E3-D311-497B-A6C2-5139D4AB9027}" presName="hierRoot1" presStyleCnt="0">
        <dgm:presLayoutVars>
          <dgm:hierBranch val="init"/>
        </dgm:presLayoutVars>
      </dgm:prSet>
      <dgm:spPr/>
    </dgm:pt>
    <dgm:pt modelId="{66EE8A5A-AA81-490E-AB73-EBA86EAF6D6E}" type="pres">
      <dgm:prSet presAssocID="{33A8D8E3-D311-497B-A6C2-5139D4AB9027}" presName="rootComposite1" presStyleCnt="0"/>
      <dgm:spPr/>
    </dgm:pt>
    <dgm:pt modelId="{4DF7DF60-A650-4054-A32D-36338CB71117}" type="pres">
      <dgm:prSet presAssocID="{33A8D8E3-D311-497B-A6C2-5139D4AB9027}" presName="rootText1" presStyleLbl="node0" presStyleIdx="0" presStyleCnt="3">
        <dgm:presLayoutVars>
          <dgm:chPref val="3"/>
        </dgm:presLayoutVars>
      </dgm:prSet>
      <dgm:spPr/>
    </dgm:pt>
    <dgm:pt modelId="{17B3D42A-5383-42F9-B414-0A7A9C4E6F33}" type="pres">
      <dgm:prSet presAssocID="{33A8D8E3-D311-497B-A6C2-5139D4AB9027}" presName="rootConnector1" presStyleLbl="node1" presStyleIdx="0" presStyleCnt="0"/>
      <dgm:spPr/>
    </dgm:pt>
    <dgm:pt modelId="{0C46747D-F798-4D2E-B3DD-6C8E2273135A}" type="pres">
      <dgm:prSet presAssocID="{33A8D8E3-D311-497B-A6C2-5139D4AB9027}" presName="hierChild2" presStyleCnt="0"/>
      <dgm:spPr/>
    </dgm:pt>
    <dgm:pt modelId="{41DC7976-FE94-4619-A8F6-8C7EB7A955F5}" type="pres">
      <dgm:prSet presAssocID="{33A8D8E3-D311-497B-A6C2-5139D4AB9027}" presName="hierChild3" presStyleCnt="0"/>
      <dgm:spPr/>
    </dgm:pt>
    <dgm:pt modelId="{0431C5F4-8335-4678-9C2F-CA34BB92A4DA}" type="pres">
      <dgm:prSet presAssocID="{7927822A-E745-4E6C-963C-FD6E80B13685}" presName="hierRoot1" presStyleCnt="0">
        <dgm:presLayoutVars>
          <dgm:hierBranch val="init"/>
        </dgm:presLayoutVars>
      </dgm:prSet>
      <dgm:spPr/>
    </dgm:pt>
    <dgm:pt modelId="{17F1339C-2B79-4267-A1A5-CA81A5B84F7F}" type="pres">
      <dgm:prSet presAssocID="{7927822A-E745-4E6C-963C-FD6E80B13685}" presName="rootComposite1" presStyleCnt="0"/>
      <dgm:spPr/>
    </dgm:pt>
    <dgm:pt modelId="{96799274-D4F4-4F47-81F1-93E7E6CFA7FD}" type="pres">
      <dgm:prSet presAssocID="{7927822A-E745-4E6C-963C-FD6E80B13685}" presName="rootText1" presStyleLbl="node0" presStyleIdx="1" presStyleCnt="3">
        <dgm:presLayoutVars>
          <dgm:chPref val="3"/>
        </dgm:presLayoutVars>
      </dgm:prSet>
      <dgm:spPr/>
    </dgm:pt>
    <dgm:pt modelId="{BE1D7DC2-1F85-4D3E-8AA6-5D682BD56D0C}" type="pres">
      <dgm:prSet presAssocID="{7927822A-E745-4E6C-963C-FD6E80B13685}" presName="rootConnector1" presStyleLbl="node1" presStyleIdx="0" presStyleCnt="0"/>
      <dgm:spPr/>
    </dgm:pt>
    <dgm:pt modelId="{99FD1659-E253-4430-85F9-FA48EBC34AD1}" type="pres">
      <dgm:prSet presAssocID="{7927822A-E745-4E6C-963C-FD6E80B13685}" presName="hierChild2" presStyleCnt="0"/>
      <dgm:spPr/>
    </dgm:pt>
    <dgm:pt modelId="{684F4CB2-80F3-4ABC-89B0-C1E9E7DBA66B}" type="pres">
      <dgm:prSet presAssocID="{7927822A-E745-4E6C-963C-FD6E80B13685}" presName="hierChild3" presStyleCnt="0"/>
      <dgm:spPr/>
    </dgm:pt>
    <dgm:pt modelId="{45D6A751-BA63-4DEF-A883-607D551062FE}" type="pres">
      <dgm:prSet presAssocID="{D989BDC4-86E2-440A-B51F-0C2579387EE4}" presName="hierRoot1" presStyleCnt="0">
        <dgm:presLayoutVars>
          <dgm:hierBranch val="init"/>
        </dgm:presLayoutVars>
      </dgm:prSet>
      <dgm:spPr/>
    </dgm:pt>
    <dgm:pt modelId="{7BCFFFBD-9167-458B-9A03-5A4A5A52E900}" type="pres">
      <dgm:prSet presAssocID="{D989BDC4-86E2-440A-B51F-0C2579387EE4}" presName="rootComposite1" presStyleCnt="0"/>
      <dgm:spPr/>
    </dgm:pt>
    <dgm:pt modelId="{34B3C465-D386-47CE-A9BD-7CB143D93923}" type="pres">
      <dgm:prSet presAssocID="{D989BDC4-86E2-440A-B51F-0C2579387EE4}" presName="rootText1" presStyleLbl="node0" presStyleIdx="2" presStyleCnt="3">
        <dgm:presLayoutVars>
          <dgm:chPref val="3"/>
        </dgm:presLayoutVars>
      </dgm:prSet>
      <dgm:spPr/>
    </dgm:pt>
    <dgm:pt modelId="{FDDD23EC-1B78-4DD4-A4F9-BC91AC53EF46}" type="pres">
      <dgm:prSet presAssocID="{D989BDC4-86E2-440A-B51F-0C2579387EE4}" presName="rootConnector1" presStyleLbl="node1" presStyleIdx="0" presStyleCnt="0"/>
      <dgm:spPr/>
    </dgm:pt>
    <dgm:pt modelId="{326617B7-D690-4B8B-8A3F-75EE33371840}" type="pres">
      <dgm:prSet presAssocID="{D989BDC4-86E2-440A-B51F-0C2579387EE4}" presName="hierChild2" presStyleCnt="0"/>
      <dgm:spPr/>
    </dgm:pt>
    <dgm:pt modelId="{A6618306-1679-4C6C-9A13-B74574EB002A}" type="pres">
      <dgm:prSet presAssocID="{D989BDC4-86E2-440A-B51F-0C2579387EE4}" presName="hierChild3" presStyleCnt="0"/>
      <dgm:spPr/>
    </dgm:pt>
  </dgm:ptLst>
  <dgm:cxnLst>
    <dgm:cxn modelId="{CED9437F-AADD-4B75-854F-FB8E4C132A4D}" type="presOf" srcId="{7927822A-E745-4E6C-963C-FD6E80B13685}" destId="{96799274-D4F4-4F47-81F1-93E7E6CFA7FD}" srcOrd="0" destOrd="0" presId="urn:microsoft.com/office/officeart/2005/8/layout/orgChart1"/>
    <dgm:cxn modelId="{A34E8F3A-FD42-42A5-8443-79B668B03455}" type="presOf" srcId="{D989BDC4-86E2-440A-B51F-0C2579387EE4}" destId="{FDDD23EC-1B78-4DD4-A4F9-BC91AC53EF46}" srcOrd="1" destOrd="0" presId="urn:microsoft.com/office/officeart/2005/8/layout/orgChart1"/>
    <dgm:cxn modelId="{1DCB3274-93CB-453D-A514-5C6EEF4CD19C}" type="presOf" srcId="{7CA612C1-1011-4C7A-B2E9-373CEA98F72A}" destId="{84516C5B-5AE0-4BB8-9CD3-DAB0FB982EF4}" srcOrd="0" destOrd="0" presId="urn:microsoft.com/office/officeart/2005/8/layout/orgChart1"/>
    <dgm:cxn modelId="{05FE72AE-152D-46BF-AA20-38CC49616C4A}" type="presOf" srcId="{D989BDC4-86E2-440A-B51F-0C2579387EE4}" destId="{34B3C465-D386-47CE-A9BD-7CB143D93923}" srcOrd="0" destOrd="0" presId="urn:microsoft.com/office/officeart/2005/8/layout/orgChart1"/>
    <dgm:cxn modelId="{9D7BEC1E-4207-49E7-940F-E36FBE01E61E}" type="presOf" srcId="{33A8D8E3-D311-497B-A6C2-5139D4AB9027}" destId="{17B3D42A-5383-42F9-B414-0A7A9C4E6F33}" srcOrd="1" destOrd="0" presId="urn:microsoft.com/office/officeart/2005/8/layout/orgChart1"/>
    <dgm:cxn modelId="{EE02C298-8786-4AE4-8092-A8BD5B33AC51}" type="presOf" srcId="{33A8D8E3-D311-497B-A6C2-5139D4AB9027}" destId="{4DF7DF60-A650-4054-A32D-36338CB71117}" srcOrd="0" destOrd="0" presId="urn:microsoft.com/office/officeart/2005/8/layout/orgChart1"/>
    <dgm:cxn modelId="{BBAEDBCF-7B03-42D1-84B1-6EE4A236917B}" srcId="{7CA612C1-1011-4C7A-B2E9-373CEA98F72A}" destId="{7927822A-E745-4E6C-963C-FD6E80B13685}" srcOrd="1" destOrd="0" parTransId="{29E04DC2-7178-4D26-BC07-382DD53393F9}" sibTransId="{C716CD4C-AA5F-40C3-AE5E-A56A9789DD8E}"/>
    <dgm:cxn modelId="{A59DAC6D-93B7-4D9C-B780-FB29F542CD73}" type="presOf" srcId="{7927822A-E745-4E6C-963C-FD6E80B13685}" destId="{BE1D7DC2-1F85-4D3E-8AA6-5D682BD56D0C}" srcOrd="1" destOrd="0" presId="urn:microsoft.com/office/officeart/2005/8/layout/orgChart1"/>
    <dgm:cxn modelId="{EE17515A-3DD0-4BA2-B8D1-F2201974D8C9}" srcId="{7CA612C1-1011-4C7A-B2E9-373CEA98F72A}" destId="{D989BDC4-86E2-440A-B51F-0C2579387EE4}" srcOrd="2" destOrd="0" parTransId="{0055D0D8-D648-459D-B3CB-13ECE29D21A0}" sibTransId="{F35C8F7C-B4CB-4BC2-9FFE-49D0A9F72CAF}"/>
    <dgm:cxn modelId="{FD2F5DA1-1A86-4610-9A40-4545831B57CA}" srcId="{7CA612C1-1011-4C7A-B2E9-373CEA98F72A}" destId="{33A8D8E3-D311-497B-A6C2-5139D4AB9027}" srcOrd="0" destOrd="0" parTransId="{F23E3F31-5660-40CC-9B2E-746DD0318820}" sibTransId="{6AF437C5-5B73-4148-8636-A93789BD3B8B}"/>
    <dgm:cxn modelId="{D6175254-E4DD-4926-9605-84CC14F6910C}" type="presParOf" srcId="{84516C5B-5AE0-4BB8-9CD3-DAB0FB982EF4}" destId="{4234C4C4-997F-45CD-B707-4556CA40C94B}" srcOrd="0" destOrd="0" presId="urn:microsoft.com/office/officeart/2005/8/layout/orgChart1"/>
    <dgm:cxn modelId="{825F27E9-B1F1-49A2-863D-228688A4570E}" type="presParOf" srcId="{4234C4C4-997F-45CD-B707-4556CA40C94B}" destId="{66EE8A5A-AA81-490E-AB73-EBA86EAF6D6E}" srcOrd="0" destOrd="0" presId="urn:microsoft.com/office/officeart/2005/8/layout/orgChart1"/>
    <dgm:cxn modelId="{CDA152B9-17A6-43E8-A7BC-7AF72B75C089}" type="presParOf" srcId="{66EE8A5A-AA81-490E-AB73-EBA86EAF6D6E}" destId="{4DF7DF60-A650-4054-A32D-36338CB71117}" srcOrd="0" destOrd="0" presId="urn:microsoft.com/office/officeart/2005/8/layout/orgChart1"/>
    <dgm:cxn modelId="{7A30387C-EB3C-4BB1-AC57-46FD80BC3951}" type="presParOf" srcId="{66EE8A5A-AA81-490E-AB73-EBA86EAF6D6E}" destId="{17B3D42A-5383-42F9-B414-0A7A9C4E6F33}" srcOrd="1" destOrd="0" presId="urn:microsoft.com/office/officeart/2005/8/layout/orgChart1"/>
    <dgm:cxn modelId="{41F5A791-E6B4-4D5D-8387-2573CC4510D5}" type="presParOf" srcId="{4234C4C4-997F-45CD-B707-4556CA40C94B}" destId="{0C46747D-F798-4D2E-B3DD-6C8E2273135A}" srcOrd="1" destOrd="0" presId="urn:microsoft.com/office/officeart/2005/8/layout/orgChart1"/>
    <dgm:cxn modelId="{1FFDC1F5-E4A1-4ADB-80F9-3A8B85D2F34E}" type="presParOf" srcId="{4234C4C4-997F-45CD-B707-4556CA40C94B}" destId="{41DC7976-FE94-4619-A8F6-8C7EB7A955F5}" srcOrd="2" destOrd="0" presId="urn:microsoft.com/office/officeart/2005/8/layout/orgChart1"/>
    <dgm:cxn modelId="{59F6DE33-3DAA-47D8-B75B-94FE3072F977}" type="presParOf" srcId="{84516C5B-5AE0-4BB8-9CD3-DAB0FB982EF4}" destId="{0431C5F4-8335-4678-9C2F-CA34BB92A4DA}" srcOrd="1" destOrd="0" presId="urn:microsoft.com/office/officeart/2005/8/layout/orgChart1"/>
    <dgm:cxn modelId="{CA213298-0F70-491B-9023-3EC09A5B5A28}" type="presParOf" srcId="{0431C5F4-8335-4678-9C2F-CA34BB92A4DA}" destId="{17F1339C-2B79-4267-A1A5-CA81A5B84F7F}" srcOrd="0" destOrd="0" presId="urn:microsoft.com/office/officeart/2005/8/layout/orgChart1"/>
    <dgm:cxn modelId="{A215EE8B-6556-43E7-878A-3D8233A1BB81}" type="presParOf" srcId="{17F1339C-2B79-4267-A1A5-CA81A5B84F7F}" destId="{96799274-D4F4-4F47-81F1-93E7E6CFA7FD}" srcOrd="0" destOrd="0" presId="urn:microsoft.com/office/officeart/2005/8/layout/orgChart1"/>
    <dgm:cxn modelId="{3CFEA0BD-54A1-4DAF-A4C4-23D4FA19B039}" type="presParOf" srcId="{17F1339C-2B79-4267-A1A5-CA81A5B84F7F}" destId="{BE1D7DC2-1F85-4D3E-8AA6-5D682BD56D0C}" srcOrd="1" destOrd="0" presId="urn:microsoft.com/office/officeart/2005/8/layout/orgChart1"/>
    <dgm:cxn modelId="{FFAB68BA-E3AE-4482-A068-2A87E23687CB}" type="presParOf" srcId="{0431C5F4-8335-4678-9C2F-CA34BB92A4DA}" destId="{99FD1659-E253-4430-85F9-FA48EBC34AD1}" srcOrd="1" destOrd="0" presId="urn:microsoft.com/office/officeart/2005/8/layout/orgChart1"/>
    <dgm:cxn modelId="{269F455C-6422-4938-A91A-1093A18A5A3B}" type="presParOf" srcId="{0431C5F4-8335-4678-9C2F-CA34BB92A4DA}" destId="{684F4CB2-80F3-4ABC-89B0-C1E9E7DBA66B}" srcOrd="2" destOrd="0" presId="urn:microsoft.com/office/officeart/2005/8/layout/orgChart1"/>
    <dgm:cxn modelId="{FF8C3441-3C54-476C-B26D-8FBDFF988BF9}" type="presParOf" srcId="{84516C5B-5AE0-4BB8-9CD3-DAB0FB982EF4}" destId="{45D6A751-BA63-4DEF-A883-607D551062FE}" srcOrd="2" destOrd="0" presId="urn:microsoft.com/office/officeart/2005/8/layout/orgChart1"/>
    <dgm:cxn modelId="{68D849CD-7CA3-4747-96BC-DBC033D5A954}" type="presParOf" srcId="{45D6A751-BA63-4DEF-A883-607D551062FE}" destId="{7BCFFFBD-9167-458B-9A03-5A4A5A52E900}" srcOrd="0" destOrd="0" presId="urn:microsoft.com/office/officeart/2005/8/layout/orgChart1"/>
    <dgm:cxn modelId="{35B2AD9B-A17D-410B-B09E-DC5C2CCBD5C9}" type="presParOf" srcId="{7BCFFFBD-9167-458B-9A03-5A4A5A52E900}" destId="{34B3C465-D386-47CE-A9BD-7CB143D93923}" srcOrd="0" destOrd="0" presId="urn:microsoft.com/office/officeart/2005/8/layout/orgChart1"/>
    <dgm:cxn modelId="{1F41AE22-59FE-4B99-9821-0CCB91D4E581}" type="presParOf" srcId="{7BCFFFBD-9167-458B-9A03-5A4A5A52E900}" destId="{FDDD23EC-1B78-4DD4-A4F9-BC91AC53EF46}" srcOrd="1" destOrd="0" presId="urn:microsoft.com/office/officeart/2005/8/layout/orgChart1"/>
    <dgm:cxn modelId="{142C807A-6047-43D7-B294-44CABBE9AA9C}" type="presParOf" srcId="{45D6A751-BA63-4DEF-A883-607D551062FE}" destId="{326617B7-D690-4B8B-8A3F-75EE33371840}" srcOrd="1" destOrd="0" presId="urn:microsoft.com/office/officeart/2005/8/layout/orgChart1"/>
    <dgm:cxn modelId="{C8D538E2-ED72-4694-AE7E-9CE8018C4370}" type="presParOf" srcId="{45D6A751-BA63-4DEF-A883-607D551062FE}" destId="{A6618306-1679-4C6C-9A13-B74574EB002A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Mailgun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Not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only can it deliver your emails well, it even includes email validation features to check and make sure you're sending emails to valid addresses.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Mailjet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 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 can customize </a:t>
            </a:r>
            <a:r>
              <a:rPr lang="en-IN" sz="2800" b="1" dirty="0" err="1" smtClean="0">
                <a:solidFill>
                  <a:schemeClr val="accent5">
                    <a:lumMod val="50000"/>
                  </a:schemeClr>
                </a:solidFill>
              </a:rPr>
              <a:t>Mailjet's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email templates, store your customer's data and use it to personalize your emails, then use that data to segment your lists and send the perfect emails to your audience. 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SendinBlue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It's another app that includes email marketing along with a transactional email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API.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Postmark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Instead of having to subscribe to a certain plan or figure out what your price will be once you're sending a certain number of emails, Postmark lets you purchase email credits at the rate that works best for you and use them as you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need 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1905000"/>
            <a:ext cx="7620000" cy="3810000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Conclusion</a:t>
            </a:r>
          </a:p>
          <a:p>
            <a:pPr algn="l"/>
            <a:endParaRPr lang="en-IN" sz="2800" b="1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If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you're sending thousands of emails a day through your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app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to millions of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people, You'll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very likely need a transactional email service, a dedicated email sending service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Thank You</a:t>
            </a:r>
            <a:endParaRPr lang="en-US" sz="6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838200" y="17526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14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Transactional Emails: The 7 Best Services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981200"/>
            <a:ext cx="7162800" cy="3886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	</a:t>
            </a:r>
            <a:r>
              <a:rPr lang="en-IN" dirty="0" smtClean="0"/>
              <a:t> </a:t>
            </a:r>
            <a:r>
              <a:rPr lang="en-IN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Here's a primer </a:t>
            </a:r>
            <a:endParaRPr lang="en-IN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  <a:p>
            <a:pPr>
              <a:buNone/>
            </a:pPr>
            <a:r>
              <a:rPr lang="en-IN" dirty="0" smtClean="0"/>
              <a:t>	</a:t>
            </a:r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</a:rPr>
              <a:t>to </a:t>
            </a:r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</a:rPr>
              <a:t>getting started with transactional email sending services, with tips to help you pick the perfect app for your need and integrate it with your apps and workflow. </a:t>
            </a:r>
            <a:endParaRPr lang="en-IN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1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Transactional Email Service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429000"/>
            <a:ext cx="7620000" cy="1524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dedicated email sending service that'll make sure your emails get delivered no matter how many you need to send. 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1" algn="ctr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Three </a:t>
            </a:r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best reasons why you should outsource your emails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762000" y="3505200"/>
          <a:ext cx="79248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90600" y="2514600"/>
            <a:ext cx="76200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Lets find out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some of the most popular transactional email services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914400" y="2133600"/>
            <a:ext cx="7010400" cy="990600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Amazon SES 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914400" y="3200400"/>
            <a:ext cx="7391400" cy="1600200"/>
          </a:xfrm>
        </p:spPr>
        <p:txBody>
          <a:bodyPr>
            <a:noAutofit/>
          </a:bodyPr>
          <a:lstStyle/>
          <a:p>
            <a:pPr marL="0" lvl="2"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Best known for S3—file storage in the cloud—and EC2 —their servers-in-the-cloud—Amazon also offers CDN services, online databases, DNS server and more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6962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SendGrid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600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One of the largest service providers, it is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designed to be simple to integrate into your app, with a number of different APIs and supported client libraries. 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Mandrill 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Mandrill includes almost every feature you'd want, in all of its plans: dedicated IP addresses, in-depth analytics, template hosting, inbound email parsing, and more.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</TotalTime>
  <Words>324</Words>
  <Application>Microsoft Office PowerPoint</Application>
  <PresentationFormat>On-screen Show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Video 14</vt:lpstr>
      <vt:lpstr>Slide 3</vt:lpstr>
      <vt:lpstr>Transactional Email Service</vt:lpstr>
      <vt:lpstr>Three best reasons why you should outsource your emails</vt:lpstr>
      <vt:lpstr>Lets find out some of the most popular transactional email services</vt:lpstr>
      <vt:lpstr>Amazon SES </vt:lpstr>
      <vt:lpstr>SendGrid</vt:lpstr>
      <vt:lpstr>Mandrill </vt:lpstr>
      <vt:lpstr>Mailgun</vt:lpstr>
      <vt:lpstr>Mailjet </vt:lpstr>
      <vt:lpstr>SendinBlue</vt:lpstr>
      <vt:lpstr>Postmark</vt:lpstr>
      <vt:lpstr>Slide 14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103</cp:revision>
  <dcterms:created xsi:type="dcterms:W3CDTF">2006-08-16T00:00:00Z</dcterms:created>
  <dcterms:modified xsi:type="dcterms:W3CDTF">2016-10-23T13:05:31Z</dcterms:modified>
</cp:coreProperties>
</file>